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23B8-42E4-4DD1-B7FF-B921882986C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6CB4-9AE7-40EF-BEE1-E9FCB0AC1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67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23B8-42E4-4DD1-B7FF-B921882986C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6CB4-9AE7-40EF-BEE1-E9FCB0AC1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0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23B8-42E4-4DD1-B7FF-B921882986C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6CB4-9AE7-40EF-BEE1-E9FCB0AC1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77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23B8-42E4-4DD1-B7FF-B921882986C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6CB4-9AE7-40EF-BEE1-E9FCB0AC1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1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23B8-42E4-4DD1-B7FF-B921882986C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6CB4-9AE7-40EF-BEE1-E9FCB0AC1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06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23B8-42E4-4DD1-B7FF-B921882986C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6CB4-9AE7-40EF-BEE1-E9FCB0AC1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59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23B8-42E4-4DD1-B7FF-B921882986C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6CB4-9AE7-40EF-BEE1-E9FCB0AC1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23B8-42E4-4DD1-B7FF-B921882986C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6CB4-9AE7-40EF-BEE1-E9FCB0AC1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11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23B8-42E4-4DD1-B7FF-B921882986C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6CB4-9AE7-40EF-BEE1-E9FCB0AC1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7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23B8-42E4-4DD1-B7FF-B921882986C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6CB4-9AE7-40EF-BEE1-E9FCB0AC1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52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23B8-42E4-4DD1-B7FF-B921882986C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6CB4-9AE7-40EF-BEE1-E9FCB0AC1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42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123B8-42E4-4DD1-B7FF-B921882986C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16CB4-9AE7-40EF-BEE1-E9FCB0AC1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2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mailto:andrew.wensing@holcim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133600"/>
          </a:xfrm>
          <a:ln w="79375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700" dirty="0">
                <a:latin typeface="Arial Black" panose="020B0A04020102020204" pitchFamily="34" charset="0"/>
              </a:rPr>
              <a:t>Join the WPCA on the Associated Bank Power Alley at Miller Park</a:t>
            </a:r>
            <a:br>
              <a:rPr lang="en-US" sz="2700" dirty="0">
                <a:latin typeface="Arial Black" panose="020B0A04020102020204" pitchFamily="34" charset="0"/>
              </a:rPr>
            </a:br>
            <a:br>
              <a:rPr lang="en-US" sz="2700" dirty="0">
                <a:latin typeface="Arial Black" panose="020B0A04020102020204" pitchFamily="34" charset="0"/>
              </a:rPr>
            </a:br>
            <a:r>
              <a:rPr lang="en-US" sz="2700" dirty="0">
                <a:latin typeface="Arial Black" panose="020B0A04020102020204" pitchFamily="34" charset="0"/>
              </a:rPr>
              <a:t>vs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000" y="1143000"/>
            <a:ext cx="1625600" cy="9144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2133600"/>
            <a:ext cx="9144000" cy="4724400"/>
          </a:xfrm>
          <a:prstGeom prst="rect">
            <a:avLst/>
          </a:prstGeom>
          <a:blipFill dpi="0" rotWithShape="1">
            <a:blip r:embed="rId3">
              <a:alphaModFix amt="42000"/>
            </a:blip>
            <a:srcRect/>
            <a:stretch>
              <a:fillRect t="-33000" b="-5000"/>
            </a:stretch>
          </a:blipFill>
          <a:ln w="857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Wednesday, August 14</a:t>
            </a:r>
            <a:r>
              <a:rPr lang="en-US" sz="2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2024</a:t>
            </a:r>
          </a:p>
          <a:p>
            <a:pPr>
              <a:lnSpc>
                <a:spcPct val="110000"/>
              </a:lnSpc>
            </a:pPr>
            <a:b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Game Time: 7:10pm (gates open 90 min prior)</a:t>
            </a:r>
          </a:p>
          <a:p>
            <a:pPr>
              <a:lnSpc>
                <a:spcPct val="110000"/>
              </a:lnSpc>
            </a:pP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Cost: $90 / person</a:t>
            </a:r>
          </a:p>
          <a:p>
            <a:pPr>
              <a:lnSpc>
                <a:spcPct val="110000"/>
              </a:lnSpc>
            </a:pPr>
            <a:b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/>
              <a:t>Tickets are inclusive of the following amenities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en-US" sz="1600" b="1" i="0" dirty="0">
                <a:effectLst/>
              </a:rPr>
              <a:t>Full buffet featuring:</a:t>
            </a:r>
            <a:r>
              <a:rPr lang="en-US" sz="1600" b="0" i="0" dirty="0">
                <a:effectLst/>
              </a:rPr>
              <a:t> Johnsonville bratwursts with sauerkraut, Johnsonville hot dogs with onions, grilled burgers, chicken tenders, side salads, mac &amp; cheese, kettle chips, assorted cookies and unlimited soft drinks.</a:t>
            </a:r>
            <a:endParaRPr lang="en-US" sz="1600" dirty="0"/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en-US" sz="1600" b="1" dirty="0"/>
              <a:t>Two complimentary beers per adult </a:t>
            </a:r>
            <a:r>
              <a:rPr lang="en-US" sz="1600" dirty="0"/>
              <a:t>(</a:t>
            </a:r>
            <a:r>
              <a:rPr lang="en-US" sz="1600" b="0" i="0" dirty="0">
                <a:effectLst/>
              </a:rPr>
              <a:t>Molson Coors domestic beers</a:t>
            </a:r>
            <a:r>
              <a:rPr lang="en-US" sz="1600" dirty="0"/>
              <a:t>)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en-US" sz="1600" dirty="0"/>
              <a:t>Buffet begins 60 minutes prior to first pitch and concludes 2 hours after first pitch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en-US" sz="1600" dirty="0"/>
              <a:t>Private bar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en-US" sz="1600" dirty="0"/>
              <a:t>Flat screen high definition TVs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en-US" sz="1600" dirty="0"/>
              <a:t>General admission seating. </a:t>
            </a:r>
          </a:p>
          <a:p>
            <a:pPr algn="l"/>
            <a:endParaRPr lang="en-US" sz="900" dirty="0">
              <a:effectLst/>
            </a:endParaRPr>
          </a:p>
          <a:p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Contact Andrew Wensing for more information at 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andrew.wensing@holcim.com</a:t>
            </a:r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700" dirty="0">
              <a:effectLst/>
            </a:endParaRPr>
          </a:p>
        </p:txBody>
      </p:sp>
      <p:sp>
        <p:nvSpPr>
          <p:cNvPr id="3" name="16-Point Star 2"/>
          <p:cNvSpPr/>
          <p:nvPr/>
        </p:nvSpPr>
        <p:spPr>
          <a:xfrm rot="288093">
            <a:off x="6823248" y="902976"/>
            <a:ext cx="1981200" cy="1073389"/>
          </a:xfrm>
          <a:prstGeom prst="star16">
            <a:avLst>
              <a:gd name="adj" fmla="val 40554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Only 42 tickets available</a:t>
            </a:r>
          </a:p>
        </p:txBody>
      </p:sp>
      <p:sp>
        <p:nvSpPr>
          <p:cNvPr id="8" name="16-Point Star 7"/>
          <p:cNvSpPr/>
          <p:nvPr/>
        </p:nvSpPr>
        <p:spPr>
          <a:xfrm rot="21313947">
            <a:off x="196245" y="839498"/>
            <a:ext cx="1981200" cy="1137537"/>
          </a:xfrm>
          <a:prstGeom prst="star16">
            <a:avLst>
              <a:gd name="adj" fmla="val 4040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Sign up by </a:t>
            </a:r>
            <a:r>
              <a:rPr lang="en-US" sz="1400" b="1"/>
              <a:t>July 14th</a:t>
            </a:r>
            <a:endParaRPr lang="en-US" sz="1400" b="1" dirty="0"/>
          </a:p>
          <a:p>
            <a:pPr algn="ctr"/>
            <a:r>
              <a:rPr lang="en-US" sz="1000" b="1" dirty="0"/>
              <a:t>wpca-online.com</a:t>
            </a:r>
          </a:p>
        </p:txBody>
      </p:sp>
      <p:pic>
        <p:nvPicPr>
          <p:cNvPr id="1026" name="Picture 2" descr="Los Angeles Dodgers - Wikipedia">
            <a:extLst>
              <a:ext uri="{FF2B5EF4-FFF2-40B4-BE49-F238E27FC236}">
                <a16:creationId xmlns:a16="http://schemas.microsoft.com/office/drawing/2014/main" id="{964AE246-2FB7-F0A4-500F-533ECAA8CE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143000"/>
            <a:ext cx="1134860" cy="87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3698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147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Wingdings</vt:lpstr>
      <vt:lpstr>Office Theme</vt:lpstr>
      <vt:lpstr>Join the WPCA on the Associated Bank Power Alley at Miller Park  vs</vt:lpstr>
    </vt:vector>
  </TitlesOfParts>
  <Company>ALTANA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BYK USA</dc:creator>
  <cp:lastModifiedBy>Wensing, Andrew</cp:lastModifiedBy>
  <cp:revision>30</cp:revision>
  <cp:lastPrinted>2015-08-27T15:21:12Z</cp:lastPrinted>
  <dcterms:created xsi:type="dcterms:W3CDTF">2014-07-01T04:14:11Z</dcterms:created>
  <dcterms:modified xsi:type="dcterms:W3CDTF">2024-06-04T18:53:06Z</dcterms:modified>
</cp:coreProperties>
</file>